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7" r:id="rId3"/>
    <p:sldId id="1027" r:id="rId4"/>
    <p:sldId id="1034" r:id="rId5"/>
    <p:sldId id="1028" r:id="rId6"/>
    <p:sldId id="1018" r:id="rId7"/>
    <p:sldId id="1019" r:id="rId8"/>
    <p:sldId id="1020" r:id="rId9"/>
    <p:sldId id="1030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959100" algn="l"/>
                <a:tab pos="42306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1306264"/>
            <a:ext cx="2347947" cy="399409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568709"/>
              </p:ext>
            </p:extLst>
          </p:nvPr>
        </p:nvGraphicFramePr>
        <p:xfrm>
          <a:off x="478582" y="2369132"/>
          <a:ext cx="1136812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41975758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taxi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EH216-S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driverless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无人驾驶的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taxi.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plane.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sky.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Hangzhou.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taxi.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sick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quickly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802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26549"/>
              </p:ext>
            </p:extLst>
          </p:nvPr>
        </p:nvGraphicFramePr>
        <p:xfrm>
          <a:off x="609600" y="1948800"/>
          <a:ext cx="10971213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12464858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anchor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真的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reporter?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anchor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Xiaohao.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anchor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news.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speak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998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589446"/>
              </p:ext>
            </p:extLst>
          </p:nvPr>
        </p:nvGraphicFramePr>
        <p:xfrm>
          <a:off x="609600" y="1124744"/>
          <a:ext cx="10971213" cy="4399534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32545692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Doubao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3977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Doubao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Doubao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sad.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do?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Doubao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bamboo,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songs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Doubao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knowledgeable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724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06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EH216-S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2918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computer	B. an air taxi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an air bus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85D8C09-FA6A-E9CB-9DD9-CEE2136A17A6}"/>
              </a:ext>
            </a:extLst>
          </p:cNvPr>
          <p:cNvSpPr txBox="1"/>
          <p:nvPr/>
        </p:nvSpPr>
        <p:spPr>
          <a:xfrm>
            <a:off x="973846" y="875896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1C0C6E6A-7803-1457-C338-8B550F8CB0C8}"/>
              </a:ext>
            </a:extLst>
          </p:cNvPr>
          <p:cNvSpPr txBox="1">
            <a:spLocks/>
          </p:cNvSpPr>
          <p:nvPr/>
        </p:nvSpPr>
        <p:spPr bwMode="auto">
          <a:xfrm>
            <a:off x="586022" y="205170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“EH216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is a driverless air taxi.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EH216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是空中出租车，故选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 txBox="1">
            <a:spLocks/>
          </p:cNvSpPr>
          <p:nvPr/>
        </p:nvSpPr>
        <p:spPr bwMode="auto">
          <a:xfrm>
            <a:off x="360854" y="3294932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learn maths well, you can ask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929188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EH216-S	B. Xin Xiaohao	C. Doubao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A0EC3933-9A47-07C1-5D91-66CA3BB36EF8}"/>
              </a:ext>
            </a:extLst>
          </p:cNvPr>
          <p:cNvSpPr txBox="1">
            <a:spLocks/>
          </p:cNvSpPr>
          <p:nvPr/>
        </p:nvSpPr>
        <p:spPr bwMode="auto">
          <a:xfrm>
            <a:off x="586022" y="4539260"/>
            <a:ext cx="11260680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you want to know why pandas like to eat bamboo ...and making pictures or songs.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可知，豆包能在学习和创作等方面提供帮助，而文中未提及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EH216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 Xiaohao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在学习方面的作用，故选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A9BE44B-8F03-0FE1-BFC7-4A1328EB11DE}"/>
              </a:ext>
            </a:extLst>
          </p:cNvPr>
          <p:cNvSpPr txBox="1"/>
          <p:nvPr/>
        </p:nvSpPr>
        <p:spPr>
          <a:xfrm>
            <a:off x="947470" y="3422403"/>
            <a:ext cx="4672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48776"/>
            <a:ext cx="11485848" cy="3242170"/>
          </a:xfrm>
        </p:spPr>
        <p:txBody>
          <a:bodyPr/>
          <a:lstStyle/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“knowledgeable” means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美观大方的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一无所知的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algn="just" hangingPunct="0">
              <a:lnSpc>
                <a:spcPct val="150000"/>
              </a:lnSpc>
              <a:tabLst>
                <a:tab pos="4231005" algn="l"/>
                <a:tab pos="8191500" algn="l"/>
              </a:tabLst>
            </a:pPr>
            <a:r>
              <a:rPr lang="en-US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 sz="28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知识渊博的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80700A-CA47-FA68-AF52-8347D258A397}"/>
              </a:ext>
            </a:extLst>
          </p:cNvPr>
          <p:cNvSpPr txBox="1">
            <a:spLocks/>
          </p:cNvSpPr>
          <p:nvPr/>
        </p:nvSpPr>
        <p:spPr bwMode="auto">
          <a:xfrm>
            <a:off x="586022" y="43205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前文提到豆包能聊天、解答问题、帮助学习英语、写作等，由此可推测出它是知识渊博的，故选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6CDD4B1-A4F7-CA89-8CF7-BB025F2A0629}"/>
              </a:ext>
            </a:extLst>
          </p:cNvPr>
          <p:cNvSpPr txBox="1"/>
          <p:nvPr/>
        </p:nvSpPr>
        <p:spPr>
          <a:xfrm>
            <a:off x="954590" y="1259968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上分攻略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6305" y="1455292"/>
            <a:ext cx="3985808" cy="187220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passage, we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 is a pilot in EH216-S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AI is wonderful any helpful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if you’re worried, Doubao can’t give you and help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8137718" y="1757576"/>
            <a:ext cx="386214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P5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5F3E7A0-66CE-3925-89E0-73322FFBC865}"/>
              </a:ext>
            </a:extLst>
          </p:cNvPr>
          <p:cNvSpPr txBox="1"/>
          <p:nvPr/>
        </p:nvSpPr>
        <p:spPr>
          <a:xfrm>
            <a:off x="982638" y="1548718"/>
            <a:ext cx="504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111352A-A040-5C25-AB07-5BFFA381D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958" y="3998031"/>
            <a:ext cx="11350977" cy="130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0" hangingPunct="0">
              <a:spcBef>
                <a:spcPct val="0"/>
              </a:spcBef>
              <a:tabLst/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文中介绍了不同的人工智能应用，体现出人工智能很棒且很有帮助，故选</a:t>
            </a:r>
            <a:r>
              <a:rPr lang="en-US" altLang="zh-CN" b="1" dirty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21050" algn="l"/>
                <a:tab pos="42306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想以熊猫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Panpan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的口吻写一篇演讲稿。她先用豆包做了一张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Panpan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的名片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现在请你帮她把这些信息写成演讲稿吧。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097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Panpan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 and white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round face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52197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 climb the tree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fast, jump high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</a:t>
            </a:r>
          </a:p>
          <a:p>
            <a:pPr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sleep, play with friends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ef243.jpg" descr="id:21474941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83638" y="3140968"/>
            <a:ext cx="1354455" cy="171894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898" y="1340768"/>
            <a:ext cx="2621915" cy="37973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 bwMode="auto">
          <a:xfrm>
            <a:off x="386732" y="2556278"/>
            <a:ext cx="11485848" cy="302433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08921"/>
            <a:ext cx="11485848" cy="2600199"/>
          </a:xfrm>
        </p:spPr>
        <p:txBody>
          <a:bodyPr/>
          <a:lstStyle/>
          <a:p>
            <a:r>
              <a:rPr lang="en-US" altLang="zh-CN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0C1182CB-3CA0-5294-B6A3-DAF82D5CBEB0}"/>
              </a:ext>
            </a:extLst>
          </p:cNvPr>
          <p:cNvSpPr txBox="1">
            <a:spLocks/>
          </p:cNvSpPr>
          <p:nvPr/>
        </p:nvSpPr>
        <p:spPr bwMode="auto">
          <a:xfrm>
            <a:off x="387230" y="1876097"/>
            <a:ext cx="11324600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Panpan.I’m six years old.I am from China.I’m black and white.And my favourite food is bamboo.I have got a round face.I can swim and climb the tree.But I can’t run fast or jump high.I like sleeping and playing with friends best.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391</Words>
  <Application>Microsoft Office PowerPoint</Application>
  <PresentationFormat>自定义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367</cp:revision>
  <dcterms:created xsi:type="dcterms:W3CDTF">2020-11-06T05:24:00Z</dcterms:created>
  <dcterms:modified xsi:type="dcterms:W3CDTF">2025-06-09T11:41:12Z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